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F6FFC-8560-48B7-A92F-6542691CA612}" type="datetimeFigureOut">
              <a:rPr lang="en-IE" smtClean="0"/>
              <a:t>04/12/2017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2505-3AE0-4ABD-975B-A214E782FA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974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D7CA-58E0-45AD-811E-A88D9D016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7D7B0-31C2-4A58-9C01-509D36CB6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BB83E-A062-4A11-A3FB-2AFDB8F5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85AB-83D6-44A1-A200-9EADB9B21A98}" type="datetime1">
              <a:rPr lang="en-IE" smtClean="0"/>
              <a:t>04/12/2017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12D0F-8B72-4CA5-91A2-026735D9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6DA78-1F72-49A4-8630-5046E089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585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D40D-BF47-4420-B402-CA3E59AA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3B0D0-1BB4-4A46-9591-709A4F8FF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6ED33-F214-4D0A-B4CA-69BD8519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A6DC-B730-49DA-A747-C0CECB53FD8B}" type="datetime1">
              <a:rPr lang="en-IE" smtClean="0"/>
              <a:t>04/12/2017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46116-EC58-474F-B0F3-4901EC55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BB7F2-649F-437A-BBD3-0592CCC2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627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D39282-6E52-4423-AAB9-B24DC8A3D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43C76-56D3-43B2-8E91-87D814E57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46EEB-8EDB-46EB-A7B1-BB13F10E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992A-CF89-4AB5-B2BF-084CA43BC7AC}" type="datetime1">
              <a:rPr lang="en-IE" smtClean="0"/>
              <a:t>04/12/2017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49684-175B-486C-A1BA-2520D31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8EC4D-57AC-4D09-8C49-878AFABD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707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25434-8AB3-4758-8164-7DFEE6AA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B909-0DE4-44D7-AF0C-51EF9A2DD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2520-F914-4992-8E48-9C657863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9364-4FED-4E15-B7E7-3DF2F12586E4}" type="datetime1">
              <a:rPr lang="en-IE" smtClean="0"/>
              <a:t>04/12/2017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7F195-60C6-4241-B33D-D665081E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D3BF5-8F95-4DAA-8C09-6F6650D4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2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F643-1221-4A54-BC14-F413C43B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797DB-BD18-41E2-A384-C29E78FA5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A2D85-7821-4A04-AFF9-8E09FCF9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4F5-7F01-4041-BAFD-0615A7D8E72E}" type="datetime1">
              <a:rPr lang="en-IE" smtClean="0"/>
              <a:t>04/12/2017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AA2F-E123-4207-B4FB-F1D8A5F7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6DAD-1FE4-4D68-B605-4AEFB137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543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2B80-78B9-4B5C-951F-657ADB5F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6F6C-4B7D-460E-8AD1-C1DD747A5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A8F3F-9E42-4743-A022-2E4B9BA72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F6051-E8EC-4F38-82A8-6ED1E955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1DAF-F738-410E-81C1-1A9C1F5B7348}" type="datetime1">
              <a:rPr lang="en-IE" smtClean="0"/>
              <a:t>04/12/2017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98F8B-5C12-4106-831C-CE06AA5D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47C92-8770-46D4-9F3E-99C369AC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880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7ACF-7DAC-4CD7-95E5-1C47D4F0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CE6F2-4DF4-4936-A260-3C534C08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77C8-1D31-47FB-A3B1-4DB99085D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CC173-519F-48B0-9AA6-96B5FAAC8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C921E-9AC4-4E7A-A733-B87733E45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38C76-E444-4D1B-9741-008973A8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5DB0-0D2E-410F-9845-2DC5B70F54DA}" type="datetime1">
              <a:rPr lang="en-IE" smtClean="0"/>
              <a:t>04/12/2017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13B7C-9275-4B76-B639-CC6F26A0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E14FA-D294-4151-A1A8-D42D776F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04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0F10-4552-4AF2-920D-73BC74EF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5891D-9778-4D8D-9CDC-0BD14ACF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57F9-946B-44A8-A528-733879A7B7E8}" type="datetime1">
              <a:rPr lang="en-IE" smtClean="0"/>
              <a:t>04/12/2017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1AEE4-5D61-43F1-BDD3-EE13B78F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6F770-F577-4711-857E-B7670568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0F587-B812-4780-B1B4-D52F3F65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D4D2-5C04-4621-AD37-82B11577F1EF}" type="datetime1">
              <a:rPr lang="en-IE" smtClean="0"/>
              <a:t>04/12/2017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31C64-2527-4A69-9D43-307D1957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E2E3-CFB7-4D19-A4AB-D7BEA835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776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A18F-4BC0-481F-8151-E17D7FD1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6FE19-4A2D-4C53-ADBE-2027D6FEB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4C078-D749-4D39-ABD4-AE2F1131A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FB6AC-1AA4-48DE-856D-1B1F1E47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7007-50BE-4872-942C-0BF99212AAE0}" type="datetime1">
              <a:rPr lang="en-IE" smtClean="0"/>
              <a:t>04/12/2017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24CBD-0E44-44A8-B60C-488B199E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A8439-E1D4-4282-95C6-DCBD571D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63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B92B-EFA7-4F18-A72E-FB0456D0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D0953-E0CB-4D10-A057-AA3924B6B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55F5E-125B-4B0C-B240-5C246F208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E7DD5-5509-4907-A8A3-8E129BF7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1B66-8DFC-4D2B-9D94-1D9953712B7A}" type="datetime1">
              <a:rPr lang="en-IE" smtClean="0"/>
              <a:t>04/12/2017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E46B-83BF-4EAB-8270-36D1BC83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B0AE5-5D04-453A-9F58-B7858637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89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64EC7-2683-4EA9-8E2C-10015443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DF5A-57CD-4F74-8E78-81D677A4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8688-6EB3-403D-BEAC-8A65D6B3D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E7CC-EADC-418B-A85F-00B61E14931B}" type="datetime1">
              <a:rPr lang="en-IE" smtClean="0"/>
              <a:t>04/12/2017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631D6-5FC1-4A20-9071-CF99640C8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Ciara Byrne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308A-EB8E-4C99-8DFE-84C47D49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84A27-30D2-4E3A-9B27-2F59AF3B73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329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iz no background">
            <a:extLst>
              <a:ext uri="{FF2B5EF4-FFF2-40B4-BE49-F238E27FC236}">
                <a16:creationId xmlns:a16="http://schemas.microsoft.com/office/drawing/2014/main" id="{9A12A869-1E6F-4BCE-958E-7E76BC6B6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5"/>
          <a:stretch/>
        </p:blipFill>
        <p:spPr bwMode="auto">
          <a:xfrm>
            <a:off x="20" y="1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3F1EC-1C58-45B6-AC6D-D5D1031F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Binary Numbers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8BA34-32EA-486B-852C-2746C3CED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5N0548 Computer Systems Hardware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42364-C6C2-40EA-819D-45119F69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69596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6A00-D770-4033-8C29-59A0F39A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6:</a:t>
            </a:r>
          </a:p>
        </p:txBody>
      </p:sp>
      <p:pic>
        <p:nvPicPr>
          <p:cNvPr id="4" name="count_to_ten_clipped">
            <a:hlinkClick r:id="" action="ppaction://media"/>
            <a:extLst>
              <a:ext uri="{FF2B5EF4-FFF2-40B4-BE49-F238E27FC236}">
                <a16:creationId xmlns:a16="http://schemas.microsoft.com/office/drawing/2014/main" id="{5429BC36-A5DD-4281-8B10-9C3CCC5D9E6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F7EE-F7E8-49FF-BF45-EF6ECA0B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1498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140D-F8FF-477F-A9C2-EE8DBB15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7:</a:t>
            </a:r>
          </a:p>
        </p:txBody>
      </p:sp>
      <p:pic>
        <p:nvPicPr>
          <p:cNvPr id="4" name="eight_days_a_week_clipped">
            <a:hlinkClick r:id="" action="ppaction://media"/>
            <a:extLst>
              <a:ext uri="{FF2B5EF4-FFF2-40B4-BE49-F238E27FC236}">
                <a16:creationId xmlns:a16="http://schemas.microsoft.com/office/drawing/2014/main" id="{67E19C73-8257-4C56-81E9-30342563DA4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F2429-E158-4548-94B0-5CE66C05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42054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FDBB-31E5-4BC9-996A-DBE0C98D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8:</a:t>
            </a:r>
          </a:p>
        </p:txBody>
      </p:sp>
      <p:pic>
        <p:nvPicPr>
          <p:cNvPr id="4" name="route_66_clipped">
            <a:hlinkClick r:id="" action="ppaction://media"/>
            <a:extLst>
              <a:ext uri="{FF2B5EF4-FFF2-40B4-BE49-F238E27FC236}">
                <a16:creationId xmlns:a16="http://schemas.microsoft.com/office/drawing/2014/main" id="{BC35FD35-DC37-4815-A447-212F27B0F86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195C0-2315-4210-815E-4C18EE12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1920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F646-034F-4BF3-A383-50AE4A36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9:</a:t>
            </a:r>
          </a:p>
        </p:txBody>
      </p:sp>
      <p:pic>
        <p:nvPicPr>
          <p:cNvPr id="4" name="Taylor Swift - 22_clipped">
            <a:hlinkClick r:id="" action="ppaction://media"/>
            <a:extLst>
              <a:ext uri="{FF2B5EF4-FFF2-40B4-BE49-F238E27FC236}">
                <a16:creationId xmlns:a16="http://schemas.microsoft.com/office/drawing/2014/main" id="{71F71158-4945-485B-B88A-656D4730C53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26941-E725-4AEC-9B10-5006E170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7785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B5D0-2C05-4136-BCCA-1EC8ED16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10:</a:t>
            </a:r>
          </a:p>
        </p:txBody>
      </p:sp>
      <p:pic>
        <p:nvPicPr>
          <p:cNvPr id="4" name="thousand_miles_clipped">
            <a:hlinkClick r:id="" action="ppaction://media"/>
            <a:extLst>
              <a:ext uri="{FF2B5EF4-FFF2-40B4-BE49-F238E27FC236}">
                <a16:creationId xmlns:a16="http://schemas.microsoft.com/office/drawing/2014/main" id="{D0647748-2E0C-4415-872F-63062375CBB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37BB3-34D3-4BA7-B47A-A6648FB1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31389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F747-3048-4C1D-9B44-2E7E282A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11:</a:t>
            </a:r>
          </a:p>
        </p:txBody>
      </p:sp>
      <p:pic>
        <p:nvPicPr>
          <p:cNvPr id="4" name="when_i_was_17_clipped">
            <a:hlinkClick r:id="" action="ppaction://media"/>
            <a:extLst>
              <a:ext uri="{FF2B5EF4-FFF2-40B4-BE49-F238E27FC236}">
                <a16:creationId xmlns:a16="http://schemas.microsoft.com/office/drawing/2014/main" id="{F10517CD-4E0A-439F-827A-C34A84A008C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AF56F-AE73-4F28-AB5B-FF603336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7287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7059-D182-45C6-AA67-3D7CD436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12:</a:t>
            </a:r>
          </a:p>
        </p:txBody>
      </p:sp>
      <p:pic>
        <p:nvPicPr>
          <p:cNvPr id="4" name="when_im_64_clipped">
            <a:hlinkClick r:id="" action="ppaction://media"/>
            <a:extLst>
              <a:ext uri="{FF2B5EF4-FFF2-40B4-BE49-F238E27FC236}">
                <a16:creationId xmlns:a16="http://schemas.microsoft.com/office/drawing/2014/main" id="{447BF485-6DBB-421D-9CB5-78F9E3B6874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10B2-D00E-4F5F-AE63-62C670CA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4767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Last Question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Decode the message using the key provided</a:t>
            </a:r>
          </a:p>
          <a:p>
            <a:pPr marL="0" indent="0">
              <a:buNone/>
            </a:pPr>
            <a:endParaRPr lang="en-I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show your work</a:t>
            </a:r>
          </a:p>
          <a:p>
            <a:pPr marL="0" indent="0">
              <a:buNone/>
            </a:pPr>
            <a:endParaRPr lang="en-I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Ciara Byrne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4685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47C5-57BF-4C25-B3E1-53DD14F9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FF1B-265C-4F8A-A32E-C6622D13C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1: 18 (10010)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2: 50 (110010)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3: 99 (1100011)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4: 500 (111110100)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5: 2000 (11111010000)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6: 10 (1010)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7: 8 (1000)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8: 66 (1000010)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9: 22 (10110)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10: 1000 (1111101000)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11: 17 (10001)</a:t>
            </a:r>
          </a:p>
          <a:p>
            <a:pPr marL="0" indent="0"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12: 64 (1000000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13: </a:t>
            </a:r>
            <a:r>
              <a:rPr lang="en-IE" smtClean="0">
                <a:latin typeface="Arial" panose="020B0604020202020204" pitchFamily="34" charset="0"/>
                <a:cs typeface="Arial" panose="020B0604020202020204" pitchFamily="34" charset="0"/>
              </a:rPr>
              <a:t>Binary is Fun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1D462-C9DE-4875-A3C8-C43A956E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329922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492B-5FD5-4F2C-B368-58DA475E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dirty="0"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8AB8E-2FF6-406A-BA93-A61C25912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4400" dirty="0">
                <a:latin typeface="Arial" panose="020B0604020202020204" pitchFamily="34" charset="0"/>
                <a:cs typeface="Arial" panose="020B0604020202020204" pitchFamily="34" charset="0"/>
              </a:rPr>
              <a:t>Convert the number heard in the song from denary to binary</a:t>
            </a:r>
          </a:p>
          <a:p>
            <a:r>
              <a:rPr lang="en-IE" sz="4400" dirty="0">
                <a:latin typeface="Arial" panose="020B0604020202020204" pitchFamily="34" charset="0"/>
                <a:cs typeface="Arial" panose="020B0604020202020204" pitchFamily="34" charset="0"/>
              </a:rPr>
              <a:t>No using phones/computers or any other electric devices</a:t>
            </a:r>
          </a:p>
          <a:p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3BC5-6A1A-4417-83B6-DEAF079B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30705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16C0-3FD0-4C35-83D6-868D5A66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Example 1:</a:t>
            </a:r>
          </a:p>
        </p:txBody>
      </p:sp>
      <p:pic>
        <p:nvPicPr>
          <p:cNvPr id="4" name="Katie Melua - Nine Million Bicycles_clipped">
            <a:hlinkClick r:id="" action="ppaction://media"/>
            <a:extLst>
              <a:ext uri="{FF2B5EF4-FFF2-40B4-BE49-F238E27FC236}">
                <a16:creationId xmlns:a16="http://schemas.microsoft.com/office/drawing/2014/main" id="{EE063369-8EB7-4CE9-8D01-FC558A22A75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E2D18-BAB5-4817-A297-6B9DD3005C62}"/>
              </a:ext>
            </a:extLst>
          </p:cNvPr>
          <p:cNvSpPr txBox="1"/>
          <p:nvPr/>
        </p:nvSpPr>
        <p:spPr>
          <a:xfrm flipH="1">
            <a:off x="1122483" y="5416061"/>
            <a:ext cx="110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Answer: 100010010101010001000000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25C25-EB3D-42EC-9245-B08040A5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15572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0666-5FBD-4C1B-B2CA-F01FD4FA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</a:p>
        </p:txBody>
      </p:sp>
      <p:pic>
        <p:nvPicPr>
          <p:cNvPr id="4" name="one_clipped">
            <a:hlinkClick r:id="" action="ppaction://media"/>
            <a:extLst>
              <a:ext uri="{FF2B5EF4-FFF2-40B4-BE49-F238E27FC236}">
                <a16:creationId xmlns:a16="http://schemas.microsoft.com/office/drawing/2014/main" id="{C84F111E-3EF4-4759-BC1C-895F718A926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60AAB-9806-4933-A2CC-D404F5B4B503}"/>
              </a:ext>
            </a:extLst>
          </p:cNvPr>
          <p:cNvSpPr txBox="1"/>
          <p:nvPr/>
        </p:nvSpPr>
        <p:spPr>
          <a:xfrm>
            <a:off x="1430215" y="5925591"/>
            <a:ext cx="8721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latin typeface="Arial" panose="020B0604020202020204" pitchFamily="34" charset="0"/>
                <a:cs typeface="Arial" panose="020B0604020202020204" pitchFamily="34" charset="0"/>
              </a:rPr>
              <a:t>Answer: 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2748E-5F6B-4174-BF11-7A469991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9191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CEE3-9476-4DDA-BFEF-07814D47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1:</a:t>
            </a:r>
          </a:p>
        </p:txBody>
      </p:sp>
      <p:pic>
        <p:nvPicPr>
          <p:cNvPr id="4" name="18_yellow_roses_clipped ">
            <a:hlinkClick r:id="" action="ppaction://media"/>
            <a:extLst>
              <a:ext uri="{FF2B5EF4-FFF2-40B4-BE49-F238E27FC236}">
                <a16:creationId xmlns:a16="http://schemas.microsoft.com/office/drawing/2014/main" id="{48CB5589-602D-49D8-8135-FD2093484BA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AA297-014C-4726-BF70-C3074D78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34508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2D35-D7DD-42F5-B297-B8DDA552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2:</a:t>
            </a:r>
          </a:p>
        </p:txBody>
      </p:sp>
      <p:pic>
        <p:nvPicPr>
          <p:cNvPr id="4" name="50_ways_clipped">
            <a:hlinkClick r:id="" action="ppaction://media"/>
            <a:extLst>
              <a:ext uri="{FF2B5EF4-FFF2-40B4-BE49-F238E27FC236}">
                <a16:creationId xmlns:a16="http://schemas.microsoft.com/office/drawing/2014/main" id="{AD2AB99F-928F-4F87-A88D-33BF2C1C5FA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25B60-1638-4865-94D7-268F760C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40994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F30B-73B5-403D-81B6-0C296DED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3:</a:t>
            </a:r>
          </a:p>
        </p:txBody>
      </p:sp>
      <p:pic>
        <p:nvPicPr>
          <p:cNvPr id="4" name="99_red_Balloons_clipped">
            <a:hlinkClick r:id="" action="ppaction://media"/>
            <a:extLst>
              <a:ext uri="{FF2B5EF4-FFF2-40B4-BE49-F238E27FC236}">
                <a16:creationId xmlns:a16="http://schemas.microsoft.com/office/drawing/2014/main" id="{C7BF3D72-DEF7-432A-8E84-7401F319004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7599-A1A3-48EA-80E7-881E419A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26922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54B3-62B0-4106-A4A3-C589EB2F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4:</a:t>
            </a:r>
          </a:p>
        </p:txBody>
      </p:sp>
      <p:pic>
        <p:nvPicPr>
          <p:cNvPr id="4" name="500_miles_clipped">
            <a:hlinkClick r:id="" action="ppaction://media"/>
            <a:extLst>
              <a:ext uri="{FF2B5EF4-FFF2-40B4-BE49-F238E27FC236}">
                <a16:creationId xmlns:a16="http://schemas.microsoft.com/office/drawing/2014/main" id="{80C899EF-C3CF-4143-B041-D1F424DD809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920CD-CE0A-4C3B-81ED-32A46F5E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39635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CA7A-D3B2-4D86-84C5-15FB68CA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Question 5:</a:t>
            </a:r>
          </a:p>
        </p:txBody>
      </p:sp>
      <p:pic>
        <p:nvPicPr>
          <p:cNvPr id="4" name="2000_miles_clipped">
            <a:hlinkClick r:id="" action="ppaction://media"/>
            <a:extLst>
              <a:ext uri="{FF2B5EF4-FFF2-40B4-BE49-F238E27FC236}">
                <a16:creationId xmlns:a16="http://schemas.microsoft.com/office/drawing/2014/main" id="{732079E7-DAA6-4241-9062-859B898FF09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2092-6929-4704-AE3A-EA803A22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Ciara Byrne</a:t>
            </a:r>
          </a:p>
        </p:txBody>
      </p:sp>
    </p:spTree>
    <p:extLst>
      <p:ext uri="{BB962C8B-B14F-4D97-AF65-F5344CB8AC3E}">
        <p14:creationId xmlns:p14="http://schemas.microsoft.com/office/powerpoint/2010/main" val="39506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218</Words>
  <Application>Microsoft Office PowerPoint</Application>
  <PresentationFormat>Widescreen</PresentationFormat>
  <Paragraphs>57</Paragraphs>
  <Slides>18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Binary Numbers Quiz</vt:lpstr>
      <vt:lpstr>Instructions:</vt:lpstr>
      <vt:lpstr>Example 1:</vt:lpstr>
      <vt:lpstr>Example 2:</vt:lpstr>
      <vt:lpstr>Question 1:</vt:lpstr>
      <vt:lpstr>Question 2:</vt:lpstr>
      <vt:lpstr>Question 3:</vt:lpstr>
      <vt:lpstr>Question 4:</vt:lpstr>
      <vt:lpstr>Question 5:</vt:lpstr>
      <vt:lpstr>Question 6:</vt:lpstr>
      <vt:lpstr>Question 7:</vt:lpstr>
      <vt:lpstr>Question 8:</vt:lpstr>
      <vt:lpstr>Question 9:</vt:lpstr>
      <vt:lpstr>Question 10:</vt:lpstr>
      <vt:lpstr>Question 11:</vt:lpstr>
      <vt:lpstr>Question 12:</vt:lpstr>
      <vt:lpstr>Last Question</vt:lpstr>
      <vt:lpstr>Answers: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Numbers Quiz</dc:title>
  <dc:creator>CIARA BYRNE</dc:creator>
  <cp:lastModifiedBy>Ciara Byrne.dbc</cp:lastModifiedBy>
  <cp:revision>7</cp:revision>
  <dcterms:created xsi:type="dcterms:W3CDTF">2017-12-03T21:00:23Z</dcterms:created>
  <dcterms:modified xsi:type="dcterms:W3CDTF">2017-12-04T10:01:30Z</dcterms:modified>
</cp:coreProperties>
</file>